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3" r:id="rId2"/>
  </p:sldMasterIdLst>
  <p:notesMasterIdLst>
    <p:notesMasterId r:id="rId4"/>
  </p:notesMasterIdLst>
  <p:handoutMasterIdLst>
    <p:handoutMasterId r:id="rId5"/>
  </p:handoutMasterIdLst>
  <p:sldIdLst>
    <p:sldId id="4353" r:id="rId3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C6B4148-92F3-4F4B-998D-6E1BB48B5860}">
          <p14:sldIdLst>
            <p14:sldId id="435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96A0C-88D8-4D3A-E6B7-E9627474E8A4}" name="Cornelio Isaac Ramirez Cabildo" initials="CIRC" userId="S::cramirec@sct.gob.mx::e84f5e87-0a00-4adb-92ed-1f1c0a7c0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6A1C3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/>
    <p:restoredTop sz="87779" autoAdjust="0"/>
  </p:normalViewPr>
  <p:slideViewPr>
    <p:cSldViewPr snapToGrid="0" snapToObjects="1">
      <p:cViewPr varScale="1">
        <p:scale>
          <a:sx n="63" d="100"/>
          <a:sy n="63" d="100"/>
        </p:scale>
        <p:origin x="114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Interfaz de usuario gráfica&#10;&#10;Descripción generada automáticament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2" t="4975" r="7917" b="86479"/>
          <a:stretch/>
        </p:blipFill>
        <p:spPr bwMode="auto">
          <a:xfrm>
            <a:off x="6746327" y="364253"/>
            <a:ext cx="4656000" cy="1611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4CD1B06-9E46-4970-9C3E-7F36715EE690}"/>
              </a:ext>
            </a:extLst>
          </p:cNvPr>
          <p:cNvCxnSpPr>
            <a:cxnSpLocks/>
          </p:cNvCxnSpPr>
          <p:nvPr/>
        </p:nvCxnSpPr>
        <p:spPr>
          <a:xfrm flipH="1">
            <a:off x="3088640" y="5745480"/>
            <a:ext cx="9120000" cy="0"/>
          </a:xfrm>
          <a:prstGeom prst="line">
            <a:avLst/>
          </a:prstGeom>
          <a:ln w="76200">
            <a:solidFill>
              <a:srgbClr val="6E15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CD3BA88-C64C-4AF4-B7DF-DC48CFC801A1}"/>
              </a:ext>
            </a:extLst>
          </p:cNvPr>
          <p:cNvCxnSpPr>
            <a:cxnSpLocks/>
          </p:cNvCxnSpPr>
          <p:nvPr/>
        </p:nvCxnSpPr>
        <p:spPr>
          <a:xfrm flipH="1">
            <a:off x="1731264" y="5934456"/>
            <a:ext cx="10477376" cy="0"/>
          </a:xfrm>
          <a:prstGeom prst="line">
            <a:avLst/>
          </a:prstGeom>
          <a:ln w="76200">
            <a:solidFill>
              <a:srgbClr val="C398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127" y="633239"/>
            <a:ext cx="56832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5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78640C5-4EC8-4B84-8475-260806347524}"/>
              </a:ext>
            </a:extLst>
          </p:cNvPr>
          <p:cNvSpPr txBox="1"/>
          <p:nvPr/>
        </p:nvSpPr>
        <p:spPr>
          <a:xfrm>
            <a:off x="1" y="-39194"/>
            <a:ext cx="9272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sz="1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333B6B-F580-482D-82C9-FDA577A1A0AD}"/>
              </a:ext>
            </a:extLst>
          </p:cNvPr>
          <p:cNvSpPr/>
          <p:nvPr userDrawn="1"/>
        </p:nvSpPr>
        <p:spPr>
          <a:xfrm>
            <a:off x="9272338" y="-24384"/>
            <a:ext cx="29196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537" y="412364"/>
            <a:ext cx="5683200" cy="10656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3472069" y="4910094"/>
            <a:ext cx="8721600" cy="6876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258097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53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635"/>
            <a:ext cx="7920000" cy="4968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66" b="17215"/>
          <a:stretch/>
        </p:blipFill>
        <p:spPr>
          <a:xfrm>
            <a:off x="7928800" y="0"/>
            <a:ext cx="4272000" cy="5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4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4 Rectángulo">
            <a:extLst>
              <a:ext uri="{FF2B5EF4-FFF2-40B4-BE49-F238E27FC236}">
                <a16:creationId xmlns:a16="http://schemas.microsoft.com/office/drawing/2014/main" id="{ADF474B6-6FB2-6E82-06BD-CDEADB55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1" y="535798"/>
            <a:ext cx="5780116" cy="134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0" marR="0" lvl="1" indent="0" algn="just" defTabSz="21806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Modernización de 7 m a 12 m de ancho de corona, en una longitud de 21.6 km (del km 0+240 al km 21+840), mediante trabajos de terracerías, obras de drenaje, estructuras, pavimento de concreto asfáltico, obras complementarias, señalamiento horizontal y vertical.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846033E8-483C-EE32-6918-86A7BC4CB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429" y="4459707"/>
            <a:ext cx="5381990" cy="16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Beneficios:</a:t>
            </a:r>
          </a:p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0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Ahorro en tiempo: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10 minutos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136,881 habitantes de los municipios de Catazajá, La Libertad y Palenque.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3,567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indirectos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14,269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338622" y="1754745"/>
          <a:ext cx="5833128" cy="2119442"/>
        </p:xfrm>
        <a:graphic>
          <a:graphicData uri="http://schemas.openxmlformats.org/drawingml/2006/table">
            <a:tbl>
              <a:tblPr/>
              <a:tblGrid>
                <a:gridCol w="1918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Ene-2015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Dic-2020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777.1 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21.6 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777.1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21.6 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574083B-80D9-5307-89BD-20AD487D79C3}"/>
              </a:ext>
            </a:extLst>
          </p:cNvPr>
          <p:cNvGraphicFramePr>
            <a:graphicFrameLocks noGrp="1"/>
          </p:cNvGraphicFramePr>
          <p:nvPr/>
        </p:nvGraphicFramePr>
        <p:xfrm>
          <a:off x="2209871" y="3921856"/>
          <a:ext cx="2298518" cy="827508"/>
        </p:xfrm>
        <a:graphic>
          <a:graphicData uri="http://schemas.openxmlformats.org/drawingml/2006/table">
            <a:tbl>
              <a:tblPr/>
              <a:tblGrid>
                <a:gridCol w="13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36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s-MX" sz="1200" kern="0" dirty="0">
                        <a:solidFill>
                          <a:schemeClr val="tx1"/>
                        </a:solidFill>
                        <a:latin typeface="Montserrat" panose="0000050000000000000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57882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físico: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100.0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financiero: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 charset="0"/>
                          <a:cs typeface="Times New Roman" pitchFamily="18" charset="0"/>
                        </a:rPr>
                        <a:t>100.0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B6549A4C-6DB5-23BE-105D-C0E240F5608F}"/>
              </a:ext>
            </a:extLst>
          </p:cNvPr>
          <p:cNvGraphicFramePr>
            <a:graphicFrameLocks noGrp="1"/>
          </p:cNvGraphicFramePr>
          <p:nvPr/>
        </p:nvGraphicFramePr>
        <p:xfrm>
          <a:off x="1129830" y="4806735"/>
          <a:ext cx="4324900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2948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195420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Registro No. </a:t>
                      </a: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14096270033 </a:t>
                      </a: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Depurado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Sin problemática 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sp>
        <p:nvSpPr>
          <p:cNvPr id="41" name="Título 1">
            <a:extLst>
              <a:ext uri="{FF2B5EF4-FFF2-40B4-BE49-F238E27FC236}">
                <a16:creationId xmlns:a16="http://schemas.microsoft.com/office/drawing/2014/main" id="{315196B8-61B4-D9BD-0D13-FE7BFC3F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42" y="175483"/>
            <a:ext cx="8662767" cy="376130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s-MX" sz="2000" dirty="0"/>
              <a:t>Palenque – Catazajá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98B2A95-99A1-1E2D-C212-2692921405E8}"/>
              </a:ext>
            </a:extLst>
          </p:cNvPr>
          <p:cNvGrpSpPr/>
          <p:nvPr/>
        </p:nvGrpSpPr>
        <p:grpSpPr>
          <a:xfrm>
            <a:off x="6585977" y="818305"/>
            <a:ext cx="5267401" cy="3596952"/>
            <a:chOff x="12045654" y="878522"/>
            <a:chExt cx="5267401" cy="359695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86361F-893E-A2C7-CC9A-5EC11E601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5654" y="878522"/>
              <a:ext cx="5267401" cy="3596952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51053F2-76B0-F068-CD52-6B1E36854923}"/>
                </a:ext>
              </a:extLst>
            </p:cNvPr>
            <p:cNvSpPr txBox="1"/>
            <p:nvPr/>
          </p:nvSpPr>
          <p:spPr>
            <a:xfrm>
              <a:off x="13755780" y="947765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Catazajá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CFB6916-DDCD-028B-A1AD-A7F5730E111E}"/>
                </a:ext>
              </a:extLst>
            </p:cNvPr>
            <p:cNvSpPr/>
            <p:nvPr/>
          </p:nvSpPr>
          <p:spPr>
            <a:xfrm>
              <a:off x="14585047" y="1120554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AC42338-7DCA-6947-2D88-8BF24DA0331E}"/>
                </a:ext>
              </a:extLst>
            </p:cNvPr>
            <p:cNvSpPr/>
            <p:nvPr/>
          </p:nvSpPr>
          <p:spPr>
            <a:xfrm>
              <a:off x="14727287" y="4028196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E4D52C4-AC07-20DB-30BC-257D8267A3AA}"/>
                </a:ext>
              </a:extLst>
            </p:cNvPr>
            <p:cNvSpPr txBox="1"/>
            <p:nvPr/>
          </p:nvSpPr>
          <p:spPr>
            <a:xfrm>
              <a:off x="13771428" y="4008057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Palenque</a:t>
              </a:r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993F35A5-F5A4-6882-AB8D-F346FC4EEED3}"/>
                </a:ext>
              </a:extLst>
            </p:cNvPr>
            <p:cNvSpPr/>
            <p:nvPr/>
          </p:nvSpPr>
          <p:spPr>
            <a:xfrm>
              <a:off x="14206127" y="1323975"/>
              <a:ext cx="592548" cy="2187575"/>
            </a:xfrm>
            <a:custGeom>
              <a:avLst/>
              <a:gdLst>
                <a:gd name="connsiteX0" fmla="*/ 592548 w 592548"/>
                <a:gd name="connsiteY0" fmla="*/ 2187575 h 2187575"/>
                <a:gd name="connsiteX1" fmla="*/ 541748 w 592548"/>
                <a:gd name="connsiteY1" fmla="*/ 2127250 h 2187575"/>
                <a:gd name="connsiteX2" fmla="*/ 475073 w 592548"/>
                <a:gd name="connsiteY2" fmla="*/ 2127250 h 2187575"/>
                <a:gd name="connsiteX3" fmla="*/ 414748 w 592548"/>
                <a:gd name="connsiteY3" fmla="*/ 2130425 h 2187575"/>
                <a:gd name="connsiteX4" fmla="*/ 344898 w 592548"/>
                <a:gd name="connsiteY4" fmla="*/ 2035175 h 2187575"/>
                <a:gd name="connsiteX5" fmla="*/ 313148 w 592548"/>
                <a:gd name="connsiteY5" fmla="*/ 1987550 h 2187575"/>
                <a:gd name="connsiteX6" fmla="*/ 195673 w 592548"/>
                <a:gd name="connsiteY6" fmla="*/ 1911350 h 2187575"/>
                <a:gd name="connsiteX7" fmla="*/ 59148 w 592548"/>
                <a:gd name="connsiteY7" fmla="*/ 1793875 h 2187575"/>
                <a:gd name="connsiteX8" fmla="*/ 55973 w 592548"/>
                <a:gd name="connsiteY8" fmla="*/ 1790700 h 2187575"/>
                <a:gd name="connsiteX9" fmla="*/ 11523 w 592548"/>
                <a:gd name="connsiteY9" fmla="*/ 1635125 h 2187575"/>
                <a:gd name="connsiteX10" fmla="*/ 5173 w 592548"/>
                <a:gd name="connsiteY10" fmla="*/ 1581150 h 2187575"/>
                <a:gd name="connsiteX11" fmla="*/ 78198 w 592548"/>
                <a:gd name="connsiteY11" fmla="*/ 1457325 h 2187575"/>
                <a:gd name="connsiteX12" fmla="*/ 119473 w 592548"/>
                <a:gd name="connsiteY12" fmla="*/ 1403350 h 2187575"/>
                <a:gd name="connsiteX13" fmla="*/ 163923 w 592548"/>
                <a:gd name="connsiteY13" fmla="*/ 1368425 h 2187575"/>
                <a:gd name="connsiteX14" fmla="*/ 163923 w 592548"/>
                <a:gd name="connsiteY14" fmla="*/ 1298575 h 2187575"/>
                <a:gd name="connsiteX15" fmla="*/ 128998 w 592548"/>
                <a:gd name="connsiteY15" fmla="*/ 1196975 h 2187575"/>
                <a:gd name="connsiteX16" fmla="*/ 141698 w 592548"/>
                <a:gd name="connsiteY16" fmla="*/ 1054100 h 2187575"/>
                <a:gd name="connsiteX17" fmla="*/ 154398 w 592548"/>
                <a:gd name="connsiteY17" fmla="*/ 958850 h 2187575"/>
                <a:gd name="connsiteX18" fmla="*/ 109948 w 592548"/>
                <a:gd name="connsiteY18" fmla="*/ 822325 h 2187575"/>
                <a:gd name="connsiteX19" fmla="*/ 90898 w 592548"/>
                <a:gd name="connsiteY19" fmla="*/ 736600 h 2187575"/>
                <a:gd name="connsiteX20" fmla="*/ 94073 w 592548"/>
                <a:gd name="connsiteY20" fmla="*/ 631825 h 2187575"/>
                <a:gd name="connsiteX21" fmla="*/ 90898 w 592548"/>
                <a:gd name="connsiteY21" fmla="*/ 565150 h 2187575"/>
                <a:gd name="connsiteX22" fmla="*/ 186148 w 592548"/>
                <a:gd name="connsiteY22" fmla="*/ 463550 h 2187575"/>
                <a:gd name="connsiteX23" fmla="*/ 271873 w 592548"/>
                <a:gd name="connsiteY23" fmla="*/ 295275 h 2187575"/>
                <a:gd name="connsiteX24" fmla="*/ 316323 w 592548"/>
                <a:gd name="connsiteY24" fmla="*/ 193675 h 2187575"/>
                <a:gd name="connsiteX25" fmla="*/ 354423 w 592548"/>
                <a:gd name="connsiteY25" fmla="*/ 117475 h 2187575"/>
                <a:gd name="connsiteX26" fmla="*/ 392523 w 592548"/>
                <a:gd name="connsiteY26" fmla="*/ 66675 h 2187575"/>
                <a:gd name="connsiteX27" fmla="*/ 421098 w 592548"/>
                <a:gd name="connsiteY27" fmla="*/ 28575 h 2187575"/>
                <a:gd name="connsiteX28" fmla="*/ 440148 w 592548"/>
                <a:gd name="connsiteY28" fmla="*/ 0 h 218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548" h="2187575">
                  <a:moveTo>
                    <a:pt x="592548" y="2187575"/>
                  </a:moveTo>
                  <a:cubicBezTo>
                    <a:pt x="576937" y="2162439"/>
                    <a:pt x="561327" y="2137304"/>
                    <a:pt x="541748" y="2127250"/>
                  </a:cubicBezTo>
                  <a:cubicBezTo>
                    <a:pt x="522169" y="2117196"/>
                    <a:pt x="496240" y="2126721"/>
                    <a:pt x="475073" y="2127250"/>
                  </a:cubicBezTo>
                  <a:cubicBezTo>
                    <a:pt x="453906" y="2127779"/>
                    <a:pt x="436444" y="2145771"/>
                    <a:pt x="414748" y="2130425"/>
                  </a:cubicBezTo>
                  <a:cubicBezTo>
                    <a:pt x="393052" y="2115079"/>
                    <a:pt x="361831" y="2058987"/>
                    <a:pt x="344898" y="2035175"/>
                  </a:cubicBezTo>
                  <a:cubicBezTo>
                    <a:pt x="327965" y="2011362"/>
                    <a:pt x="338019" y="2008187"/>
                    <a:pt x="313148" y="1987550"/>
                  </a:cubicBezTo>
                  <a:cubicBezTo>
                    <a:pt x="288277" y="1966913"/>
                    <a:pt x="238006" y="1943629"/>
                    <a:pt x="195673" y="1911350"/>
                  </a:cubicBezTo>
                  <a:cubicBezTo>
                    <a:pt x="153340" y="1879071"/>
                    <a:pt x="59148" y="1793875"/>
                    <a:pt x="59148" y="1793875"/>
                  </a:cubicBezTo>
                  <a:cubicBezTo>
                    <a:pt x="35865" y="1773767"/>
                    <a:pt x="63911" y="1817158"/>
                    <a:pt x="55973" y="1790700"/>
                  </a:cubicBezTo>
                  <a:cubicBezTo>
                    <a:pt x="48035" y="1764242"/>
                    <a:pt x="19990" y="1670050"/>
                    <a:pt x="11523" y="1635125"/>
                  </a:cubicBezTo>
                  <a:cubicBezTo>
                    <a:pt x="3056" y="1600200"/>
                    <a:pt x="-5939" y="1610783"/>
                    <a:pt x="5173" y="1581150"/>
                  </a:cubicBezTo>
                  <a:cubicBezTo>
                    <a:pt x="16285" y="1551517"/>
                    <a:pt x="59148" y="1486958"/>
                    <a:pt x="78198" y="1457325"/>
                  </a:cubicBezTo>
                  <a:cubicBezTo>
                    <a:pt x="97248" y="1427692"/>
                    <a:pt x="105186" y="1418167"/>
                    <a:pt x="119473" y="1403350"/>
                  </a:cubicBezTo>
                  <a:cubicBezTo>
                    <a:pt x="133760" y="1388533"/>
                    <a:pt x="156515" y="1385887"/>
                    <a:pt x="163923" y="1368425"/>
                  </a:cubicBezTo>
                  <a:cubicBezTo>
                    <a:pt x="171331" y="1350963"/>
                    <a:pt x="169744" y="1327150"/>
                    <a:pt x="163923" y="1298575"/>
                  </a:cubicBezTo>
                  <a:cubicBezTo>
                    <a:pt x="158102" y="1270000"/>
                    <a:pt x="132702" y="1237721"/>
                    <a:pt x="128998" y="1196975"/>
                  </a:cubicBezTo>
                  <a:cubicBezTo>
                    <a:pt x="125294" y="1156229"/>
                    <a:pt x="137465" y="1093788"/>
                    <a:pt x="141698" y="1054100"/>
                  </a:cubicBezTo>
                  <a:cubicBezTo>
                    <a:pt x="145931" y="1014412"/>
                    <a:pt x="159690" y="997479"/>
                    <a:pt x="154398" y="958850"/>
                  </a:cubicBezTo>
                  <a:cubicBezTo>
                    <a:pt x="149106" y="920221"/>
                    <a:pt x="120531" y="859367"/>
                    <a:pt x="109948" y="822325"/>
                  </a:cubicBezTo>
                  <a:cubicBezTo>
                    <a:pt x="99365" y="785283"/>
                    <a:pt x="93544" y="768350"/>
                    <a:pt x="90898" y="736600"/>
                  </a:cubicBezTo>
                  <a:cubicBezTo>
                    <a:pt x="88252" y="704850"/>
                    <a:pt x="94073" y="660400"/>
                    <a:pt x="94073" y="631825"/>
                  </a:cubicBezTo>
                  <a:cubicBezTo>
                    <a:pt x="94073" y="603250"/>
                    <a:pt x="75552" y="593196"/>
                    <a:pt x="90898" y="565150"/>
                  </a:cubicBezTo>
                  <a:cubicBezTo>
                    <a:pt x="106244" y="537104"/>
                    <a:pt x="155985" y="508529"/>
                    <a:pt x="186148" y="463550"/>
                  </a:cubicBezTo>
                  <a:cubicBezTo>
                    <a:pt x="216310" y="418571"/>
                    <a:pt x="250177" y="340254"/>
                    <a:pt x="271873" y="295275"/>
                  </a:cubicBezTo>
                  <a:cubicBezTo>
                    <a:pt x="293569" y="250296"/>
                    <a:pt x="302565" y="223308"/>
                    <a:pt x="316323" y="193675"/>
                  </a:cubicBezTo>
                  <a:cubicBezTo>
                    <a:pt x="330081" y="164042"/>
                    <a:pt x="341723" y="138642"/>
                    <a:pt x="354423" y="117475"/>
                  </a:cubicBezTo>
                  <a:cubicBezTo>
                    <a:pt x="367123" y="96308"/>
                    <a:pt x="392523" y="66675"/>
                    <a:pt x="392523" y="66675"/>
                  </a:cubicBezTo>
                  <a:cubicBezTo>
                    <a:pt x="403635" y="51859"/>
                    <a:pt x="413160" y="39687"/>
                    <a:pt x="421098" y="28575"/>
                  </a:cubicBezTo>
                  <a:cubicBezTo>
                    <a:pt x="429035" y="17462"/>
                    <a:pt x="434591" y="8731"/>
                    <a:pt x="440148" y="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10057EE-93FE-D1D2-1F1C-181DED64B1DE}"/>
                </a:ext>
              </a:extLst>
            </p:cNvPr>
            <p:cNvGrpSpPr/>
            <p:nvPr/>
          </p:nvGrpSpPr>
          <p:grpSpPr>
            <a:xfrm>
              <a:off x="12097197" y="3921856"/>
              <a:ext cx="889621" cy="439030"/>
              <a:chOff x="6694985" y="3881138"/>
              <a:chExt cx="889621" cy="439030"/>
            </a:xfrm>
          </p:grpSpPr>
          <p:sp>
            <p:nvSpPr>
              <p:cNvPr id="153" name="Rectángulo 152">
                <a:extLst>
                  <a:ext uri="{FF2B5EF4-FFF2-40B4-BE49-F238E27FC236}">
                    <a16:creationId xmlns:a16="http://schemas.microsoft.com/office/drawing/2014/main" id="{87198C33-B330-78D9-81DF-987F89CBEA9F}"/>
                  </a:ext>
                </a:extLst>
              </p:cNvPr>
              <p:cNvSpPr/>
              <p:nvPr/>
            </p:nvSpPr>
            <p:spPr>
              <a:xfrm>
                <a:off x="6694985" y="3881138"/>
                <a:ext cx="889621" cy="4390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4" name="Grupo 153">
                <a:extLst>
                  <a:ext uri="{FF2B5EF4-FFF2-40B4-BE49-F238E27FC236}">
                    <a16:creationId xmlns:a16="http://schemas.microsoft.com/office/drawing/2014/main" id="{F5432F06-16D3-B84B-DE58-A85137433D3A}"/>
                  </a:ext>
                </a:extLst>
              </p:cNvPr>
              <p:cNvGrpSpPr/>
              <p:nvPr/>
            </p:nvGrpSpPr>
            <p:grpSpPr>
              <a:xfrm>
                <a:off x="6726561" y="3892640"/>
                <a:ext cx="828247" cy="402302"/>
                <a:chOff x="29773" y="9767"/>
                <a:chExt cx="780948" cy="341630"/>
              </a:xfrm>
            </p:grpSpPr>
            <p:sp>
              <p:nvSpPr>
                <p:cNvPr id="155" name="Rectángulo 154">
                  <a:extLst>
                    <a:ext uri="{FF2B5EF4-FFF2-40B4-BE49-F238E27FC236}">
                      <a16:creationId xmlns:a16="http://schemas.microsoft.com/office/drawing/2014/main" id="{499F7D5E-FE07-B6EA-0A76-1D79BBA57C05}"/>
                    </a:ext>
                  </a:extLst>
                </p:cNvPr>
                <p:cNvSpPr/>
                <p:nvPr/>
              </p:nvSpPr>
              <p:spPr>
                <a:xfrm>
                  <a:off x="29773" y="9767"/>
                  <a:ext cx="780948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SIMBOLOGIA</a:t>
                  </a:r>
                </a:p>
              </p:txBody>
            </p:sp>
            <p:sp>
              <p:nvSpPr>
                <p:cNvPr id="156" name="Rectángulo redondeado 155">
                  <a:extLst>
                    <a:ext uri="{FF2B5EF4-FFF2-40B4-BE49-F238E27FC236}">
                      <a16:creationId xmlns:a16="http://schemas.microsoft.com/office/drawing/2014/main" id="{30F25221-6C5C-8E68-16C6-2EB70DFD7177}"/>
                    </a:ext>
                  </a:extLst>
                </p:cNvPr>
                <p:cNvSpPr/>
                <p:nvPr/>
              </p:nvSpPr>
              <p:spPr>
                <a:xfrm>
                  <a:off x="29773" y="75271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Elipse 156">
                  <a:extLst>
                    <a:ext uri="{FF2B5EF4-FFF2-40B4-BE49-F238E27FC236}">
                      <a16:creationId xmlns:a16="http://schemas.microsoft.com/office/drawing/2014/main" id="{322A43AA-6A70-8A96-0143-EE4CB924DC14}"/>
                    </a:ext>
                  </a:extLst>
                </p:cNvPr>
                <p:cNvSpPr/>
                <p:nvPr/>
              </p:nvSpPr>
              <p:spPr>
                <a:xfrm>
                  <a:off x="110712" y="91518"/>
                  <a:ext cx="51618" cy="4260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ángulo 157">
                  <a:extLst>
                    <a:ext uri="{FF2B5EF4-FFF2-40B4-BE49-F238E27FC236}">
                      <a16:creationId xmlns:a16="http://schemas.microsoft.com/office/drawing/2014/main" id="{94F4BF02-7A23-31B7-EE23-3E0330A4F697}"/>
                    </a:ext>
                  </a:extLst>
                </p:cNvPr>
                <p:cNvSpPr/>
                <p:nvPr/>
              </p:nvSpPr>
              <p:spPr>
                <a:xfrm>
                  <a:off x="48600" y="160062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ángulo 158">
                  <a:extLst>
                    <a:ext uri="{FF2B5EF4-FFF2-40B4-BE49-F238E27FC236}">
                      <a16:creationId xmlns:a16="http://schemas.microsoft.com/office/drawing/2014/main" id="{21281454-AE61-7530-9ACC-8438808205F6}"/>
                    </a:ext>
                  </a:extLst>
                </p:cNvPr>
                <p:cNvSpPr/>
                <p:nvPr/>
              </p:nvSpPr>
              <p:spPr>
                <a:xfrm>
                  <a:off x="48600" y="227762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ángulo 159">
                  <a:extLst>
                    <a:ext uri="{FF2B5EF4-FFF2-40B4-BE49-F238E27FC236}">
                      <a16:creationId xmlns:a16="http://schemas.microsoft.com/office/drawing/2014/main" id="{B6D7F47E-2137-7D4A-F09D-0CCC43001F4C}"/>
                    </a:ext>
                  </a:extLst>
                </p:cNvPr>
                <p:cNvSpPr/>
                <p:nvPr/>
              </p:nvSpPr>
              <p:spPr>
                <a:xfrm>
                  <a:off x="48600" y="300338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ángulo 160">
                  <a:extLst>
                    <a:ext uri="{FF2B5EF4-FFF2-40B4-BE49-F238E27FC236}">
                      <a16:creationId xmlns:a16="http://schemas.microsoft.com/office/drawing/2014/main" id="{75029B17-37F3-EE6F-EECE-66A2A2D3BD9A}"/>
                    </a:ext>
                  </a:extLst>
                </p:cNvPr>
                <p:cNvSpPr/>
                <p:nvPr/>
              </p:nvSpPr>
              <p:spPr>
                <a:xfrm>
                  <a:off x="212315" y="80912"/>
                  <a:ext cx="438414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POBLACIÓN</a:t>
                  </a:r>
                </a:p>
              </p:txBody>
            </p:sp>
            <p:sp>
              <p:nvSpPr>
                <p:cNvPr id="162" name="Rectángulo 161">
                  <a:extLst>
                    <a:ext uri="{FF2B5EF4-FFF2-40B4-BE49-F238E27FC236}">
                      <a16:creationId xmlns:a16="http://schemas.microsoft.com/office/drawing/2014/main" id="{703EB645-0936-7127-06E0-27CD8C4AFB1C}"/>
                    </a:ext>
                  </a:extLst>
                </p:cNvPr>
                <p:cNvSpPr/>
                <p:nvPr/>
              </p:nvSpPr>
              <p:spPr>
                <a:xfrm>
                  <a:off x="210354" y="152410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MODERNIZADO</a:t>
                  </a:r>
                </a:p>
              </p:txBody>
            </p:sp>
            <p:sp>
              <p:nvSpPr>
                <p:cNvPr id="163" name="Rectángulo 162">
                  <a:extLst>
                    <a:ext uri="{FF2B5EF4-FFF2-40B4-BE49-F238E27FC236}">
                      <a16:creationId xmlns:a16="http://schemas.microsoft.com/office/drawing/2014/main" id="{A9930148-9E82-C281-BBC1-07C48273F849}"/>
                    </a:ext>
                  </a:extLst>
                </p:cNvPr>
                <p:cNvSpPr/>
                <p:nvPr/>
              </p:nvSpPr>
              <p:spPr>
                <a:xfrm>
                  <a:off x="211385" y="218561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EN PROCESO</a:t>
                  </a:r>
                </a:p>
              </p:txBody>
            </p:sp>
            <p:sp>
              <p:nvSpPr>
                <p:cNvPr id="164" name="Rectángulo 163">
                  <a:extLst>
                    <a:ext uri="{FF2B5EF4-FFF2-40B4-BE49-F238E27FC236}">
                      <a16:creationId xmlns:a16="http://schemas.microsoft.com/office/drawing/2014/main" id="{9C41E441-BA7E-C7BF-6BF6-CA1096309BB5}"/>
                    </a:ext>
                  </a:extLst>
                </p:cNvPr>
                <p:cNvSpPr/>
                <p:nvPr/>
              </p:nvSpPr>
              <p:spPr>
                <a:xfrm>
                  <a:off x="211298" y="288842"/>
                  <a:ext cx="599423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POR MODERNIZAR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87817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Comunicaciones 202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2437</TotalTime>
  <Words>184</Words>
  <Application>Microsoft Office PowerPoint</Application>
  <PresentationFormat>Panorámica</PresentationFormat>
  <Paragraphs>55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 SemiBold</vt:lpstr>
      <vt:lpstr>Montserrat</vt:lpstr>
      <vt:lpstr>Arial</vt:lpstr>
      <vt:lpstr>Calibri</vt:lpstr>
      <vt:lpstr>Tema de Office</vt:lpstr>
      <vt:lpstr>1_TemaComunicaciones 2021</vt:lpstr>
      <vt:lpstr>Palenque – Catazajá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120</cp:revision>
  <dcterms:created xsi:type="dcterms:W3CDTF">2018-12-04T03:27:02Z</dcterms:created>
  <dcterms:modified xsi:type="dcterms:W3CDTF">2023-05-23T18:46:15Z</dcterms:modified>
</cp:coreProperties>
</file>